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2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3078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14200160-17D4-43AC-B7F6-60AA0FA1C042}"/>
    <pc:docChg chg="modSld">
      <pc:chgData name="Alvarez, Luis" userId="e161232d-2f7c-499c-9ade-275e2793522e" providerId="ADAL" clId="{14200160-17D4-43AC-B7F6-60AA0FA1C042}" dt="2025-01-19T14:33:42.623" v="48" actId="20577"/>
      <pc:docMkLst>
        <pc:docMk/>
      </pc:docMkLst>
      <pc:sldChg chg="modSp mod">
        <pc:chgData name="Alvarez, Luis" userId="e161232d-2f7c-499c-9ade-275e2793522e" providerId="ADAL" clId="{14200160-17D4-43AC-B7F6-60AA0FA1C042}" dt="2025-01-19T14:32:43.198" v="29" actId="20577"/>
        <pc:sldMkLst>
          <pc:docMk/>
          <pc:sldMk cId="762042272" sldId="280"/>
        </pc:sldMkLst>
        <pc:spChg chg="mod">
          <ac:chgData name="Alvarez, Luis" userId="e161232d-2f7c-499c-9ade-275e2793522e" providerId="ADAL" clId="{14200160-17D4-43AC-B7F6-60AA0FA1C042}" dt="2025-01-19T14:32:43.198" v="29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modSp mod">
        <pc:chgData name="Alvarez, Luis" userId="e161232d-2f7c-499c-9ade-275e2793522e" providerId="ADAL" clId="{14200160-17D4-43AC-B7F6-60AA0FA1C042}" dt="2025-01-19T14:33:42.623" v="48" actId="20577"/>
        <pc:sldMkLst>
          <pc:docMk/>
          <pc:sldMk cId="2867152607" sldId="282"/>
        </pc:sldMkLst>
        <pc:spChg chg="mod">
          <ac:chgData name="Alvarez, Luis" userId="e161232d-2f7c-499c-9ade-275e2793522e" providerId="ADAL" clId="{14200160-17D4-43AC-B7F6-60AA0FA1C042}" dt="2025-01-19T14:33:19.033" v="32" actId="1076"/>
          <ac:spMkLst>
            <pc:docMk/>
            <pc:sldMk cId="2867152607" sldId="282"/>
            <ac:spMk id="6" creationId="{309F39BE-1298-A884-317A-8D7A79CA2A36}"/>
          </ac:spMkLst>
        </pc:spChg>
        <pc:spChg chg="mod">
          <ac:chgData name="Alvarez, Luis" userId="e161232d-2f7c-499c-9ade-275e2793522e" providerId="ADAL" clId="{14200160-17D4-43AC-B7F6-60AA0FA1C042}" dt="2025-01-19T14:32:33.471" v="23" actId="122"/>
          <ac:spMkLst>
            <pc:docMk/>
            <pc:sldMk cId="2867152607" sldId="282"/>
            <ac:spMk id="10" creationId="{A9E7EAB8-A2DC-1A6F-7BCE-580CE0DE4EBC}"/>
          </ac:spMkLst>
        </pc:spChg>
        <pc:spChg chg="mod">
          <ac:chgData name="Alvarez, Luis" userId="e161232d-2f7c-499c-9ade-275e2793522e" providerId="ADAL" clId="{14200160-17D4-43AC-B7F6-60AA0FA1C042}" dt="2025-01-19T14:33:12.548" v="30" actId="1076"/>
          <ac:spMkLst>
            <pc:docMk/>
            <pc:sldMk cId="2867152607" sldId="282"/>
            <ac:spMk id="11" creationId="{A763C090-9E56-D211-2BD9-855209E2FD38}"/>
          </ac:spMkLst>
        </pc:spChg>
        <pc:spChg chg="mod">
          <ac:chgData name="Alvarez, Luis" userId="e161232d-2f7c-499c-9ade-275e2793522e" providerId="ADAL" clId="{14200160-17D4-43AC-B7F6-60AA0FA1C042}" dt="2025-01-19T14:33:42.623" v="48" actId="20577"/>
          <ac:spMkLst>
            <pc:docMk/>
            <pc:sldMk cId="2867152607" sldId="282"/>
            <ac:spMk id="20" creationId="{3196B45E-D54F-65F3-E9B8-3AF63CEF70A1}"/>
          </ac:spMkLst>
        </pc:spChg>
        <pc:picChg chg="mod">
          <ac:chgData name="Alvarez, Luis" userId="e161232d-2f7c-499c-9ade-275e2793522e" providerId="ADAL" clId="{14200160-17D4-43AC-B7F6-60AA0FA1C042}" dt="2025-01-19T14:33:20.696" v="33" actId="1076"/>
          <ac:picMkLst>
            <pc:docMk/>
            <pc:sldMk cId="2867152607" sldId="282"/>
            <ac:picMk id="3" creationId="{DC3CD30F-6ED2-16B0-4172-6A421F09E521}"/>
          </ac:picMkLst>
        </pc:picChg>
        <pc:picChg chg="mod">
          <ac:chgData name="Alvarez, Luis" userId="e161232d-2f7c-499c-9ade-275e2793522e" providerId="ADAL" clId="{14200160-17D4-43AC-B7F6-60AA0FA1C042}" dt="2025-01-19T14:33:15.444" v="31" actId="1076"/>
          <ac:picMkLst>
            <pc:docMk/>
            <pc:sldMk cId="2867152607" sldId="282"/>
            <ac:picMk id="14" creationId="{868E4E24-F54F-77D2-9365-83EB1834EE8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1/19/2025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</a:t>
            </a:r>
            <a:r>
              <a:rPr lang="es-MX" sz="2800">
                <a:solidFill>
                  <a:srgbClr val="FFFFFF"/>
                </a:solidFill>
                <a:latin typeface="Bahnschrift" panose="020B0502040204020203" pitchFamily="34" charset="0"/>
              </a:rPr>
              <a:t>703</a:t>
            </a:r>
            <a:endParaRPr lang="es-MX" sz="2800" dirty="0">
              <a:solidFill>
                <a:srgbClr val="FFFFFF"/>
              </a:solidFill>
              <a:latin typeface="Bahnschrift" panose="020B0502040204020203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DB7913-7D8F-64A4-C926-7AA6E08F5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633412"/>
            <a:ext cx="813435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A8EC-7CDD-5EA3-1AF4-82C0D2C05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72E5FBD6-31A3-2159-B807-F72A143D51D5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94347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VEHICULOS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C683541-8350-4CF0-0907-9D39966F9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52" y="2811570"/>
            <a:ext cx="1244577" cy="18537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7876F00-D01B-5D65-61C2-5952FC20E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850" y="2405722"/>
            <a:ext cx="2108019" cy="180036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3B24638-DA50-BF33-F806-B7EB6FB5ADD2}"/>
              </a:ext>
            </a:extLst>
          </p:cNvPr>
          <p:cNvSpPr txBox="1"/>
          <p:nvPr/>
        </p:nvSpPr>
        <p:spPr>
          <a:xfrm>
            <a:off x="698507" y="2537178"/>
            <a:ext cx="1454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AMBIENTADORES GLADE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9E7EAB8-A2DC-1A6F-7BCE-580CE0DE4EBC}"/>
              </a:ext>
            </a:extLst>
          </p:cNvPr>
          <p:cNvSpPr txBox="1"/>
          <p:nvPr/>
        </p:nvSpPr>
        <p:spPr>
          <a:xfrm>
            <a:off x="2802795" y="2141487"/>
            <a:ext cx="18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" dirty="0"/>
              <a:t>BOMBILLO PARA BUGGY NARVA DE UN CONTACTO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63C090-9E56-D211-2BD9-855209E2FD38}"/>
              </a:ext>
            </a:extLst>
          </p:cNvPr>
          <p:cNvSpPr txBox="1"/>
          <p:nvPr/>
        </p:nvSpPr>
        <p:spPr>
          <a:xfrm>
            <a:off x="2686808" y="493096"/>
            <a:ext cx="252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CO" sz="800" u="none" strike="noStrike" dirty="0">
                <a:effectLst/>
              </a:rPr>
              <a:t>BOMBILLOS DE LUCES DE BAJA Y ALTA H4 MARCA NARVA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68E4E24-F54F-77D2-9365-83EB1834E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4462" y="819137"/>
            <a:ext cx="1462364" cy="132235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C3CD30F-6ED2-16B0-4172-6A421F09E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91325" y="1099453"/>
            <a:ext cx="1807525" cy="88915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09F39BE-1298-A884-317A-8D7A79CA2A36}"/>
              </a:ext>
            </a:extLst>
          </p:cNvPr>
          <p:cNvSpPr txBox="1"/>
          <p:nvPr/>
        </p:nvSpPr>
        <p:spPr>
          <a:xfrm>
            <a:off x="185456" y="472525"/>
            <a:ext cx="21739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PLUMILLAS MARCA BOSCH DE 16” Y 24”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1C5C8C4-FC17-2C54-0831-8E372F0ED4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1298" y="680493"/>
            <a:ext cx="721562" cy="155679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1C75FF5-6C9C-6773-B64F-44BBEB8127F4}"/>
              </a:ext>
            </a:extLst>
          </p:cNvPr>
          <p:cNvSpPr txBox="1"/>
          <p:nvPr/>
        </p:nvSpPr>
        <p:spPr>
          <a:xfrm>
            <a:off x="4679393" y="484720"/>
            <a:ext cx="2521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CO" sz="800" u="none" strike="noStrike" dirty="0">
                <a:effectLst/>
              </a:rPr>
              <a:t>SILICONA SIMONIZ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EC03D1F-35D9-5F22-72C3-34DE9C0263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7147" y="2644900"/>
            <a:ext cx="2173993" cy="971753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A25D580-558A-ACB3-9FF6-04A90B3713ED}"/>
              </a:ext>
            </a:extLst>
          </p:cNvPr>
          <p:cNvSpPr txBox="1"/>
          <p:nvPr/>
        </p:nvSpPr>
        <p:spPr>
          <a:xfrm>
            <a:off x="4853269" y="2340974"/>
            <a:ext cx="252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ES" sz="800" b="0" i="0" dirty="0">
                <a:solidFill>
                  <a:srgbClr val="000000"/>
                </a:solidFill>
                <a:latin typeface="Calibri" panose="020F0502020204030204" pitchFamily="34" charset="0"/>
              </a:rPr>
              <a:t>L</a:t>
            </a:r>
            <a:r>
              <a:rPr lang="es-CO" sz="800" b="0" i="0" dirty="0">
                <a:solidFill>
                  <a:srgbClr val="000000"/>
                </a:solidFill>
                <a:latin typeface="Calibri" panose="020F0502020204030204" pitchFamily="34" charset="0"/>
              </a:rPr>
              <a:t>OGO MEDIDAS 50 CMS DE LARGO</a:t>
            </a:r>
            <a:r>
              <a:rPr lang="es-CO" sz="800" dirty="0">
                <a:solidFill>
                  <a:srgbClr val="000000"/>
                </a:solidFill>
                <a:latin typeface="Calibri" panose="020F0502020204030204" pitchFamily="34" charset="0"/>
              </a:rPr>
              <a:t> X  21 CMS DE ANCHO (TANTO IMANTADO COMO ADHESIVO)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349DB068-DE0F-222F-FBC2-DC44A58689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1140" y="803603"/>
            <a:ext cx="1590675" cy="142875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196B45E-D54F-65F3-E9B8-3AF63CEF70A1}"/>
              </a:ext>
            </a:extLst>
          </p:cNvPr>
          <p:cNvSpPr txBox="1"/>
          <p:nvPr/>
        </p:nvSpPr>
        <p:spPr>
          <a:xfrm>
            <a:off x="6735603" y="491247"/>
            <a:ext cx="2521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ES" sz="800" b="0" i="0" dirty="0">
                <a:solidFill>
                  <a:srgbClr val="000000"/>
                </a:solidFill>
                <a:latin typeface="Calibri" panose="020F0502020204030204" pitchFamily="34" charset="0"/>
              </a:rPr>
              <a:t>B</a:t>
            </a:r>
            <a:r>
              <a:rPr lang="es-CO" sz="800" b="0" i="0" dirty="0">
                <a:solidFill>
                  <a:srgbClr val="000000"/>
                </a:solidFill>
                <a:latin typeface="Calibri" panose="020F0502020204030204" pitchFamily="34" charset="0"/>
              </a:rPr>
              <a:t>ANDERINES COLOR NARANJA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15260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1364</TotalTime>
  <Words>61</Words>
  <Application>Microsoft Office PowerPoint</Application>
  <PresentationFormat>Presentación en pantalla (16:9)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90</cp:revision>
  <cp:lastPrinted>2015-01-07T19:56:48Z</cp:lastPrinted>
  <dcterms:created xsi:type="dcterms:W3CDTF">2015-01-19T21:53:15Z</dcterms:created>
  <dcterms:modified xsi:type="dcterms:W3CDTF">2025-01-19T14:33:45Z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